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9872663" cy="67421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67CDF2-09F8-85B7-FA69-232455BE4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1379C6-717A-1C83-341E-DD44E64EF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FF8E9B-462B-89BE-D416-3297E467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A1547C-0560-284D-C45A-0DCEF5D3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9D1295-713D-A614-1593-687145C3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1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D2B98B-C6D7-BDA7-FEE2-1FDCCC90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CAB5A3-4EEC-4790-747F-0B841403F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58D502-9AAC-2902-8CBF-57CF398A7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3B1C59-7F6C-DEEE-A8FC-19F8F549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9D248D-6F86-26DD-A67E-E08FACA2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04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1767CDC-FD72-1199-E0E0-7C985B03E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75ACB6-72F3-1A42-5B16-1A6A6E08A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A101BE-714D-12DD-5A5F-BF51F5C4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AEC400-D38A-0145-A74B-0C0BE7A90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8D135D-6CD1-BBD9-B0DB-70C022B4E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40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97F443-1C4A-5294-3C27-2C2E4FF48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4A00-9AD2-DB44-6994-50660DF2E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E5E193-E6EA-C05B-FC07-65BE555A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D31867-4B11-01D5-F624-FABC4F6DA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EA9844-5BD0-90E1-63DA-164561F2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2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0DA7D-2B6D-7506-502E-4541163E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510187-BBC0-E3D1-1AA7-C17D1E0E6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8096D9-0F6D-ED12-09D1-F8A13F85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A52D87-D91A-DB1E-B994-48CC0BACF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B7736-94E9-F9D4-A725-C53F2C40D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25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1A4A0-6607-29F5-4906-A549C0243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A07443-8D0E-DDFB-C01E-47A678526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64B70B-BEAA-A0C2-4079-BA78AC9CD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6BF537-E68B-1E23-C7A9-5CFEB11F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F8BAE7-F6E8-A9AA-8012-1C94A93E4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25EA5A-4228-7CD9-779E-C0737A94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48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9C5A2-927C-8037-8C88-8CDCCF863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BB38C-0F53-BE28-9BA8-2F54BBA51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8C1D8A-DBBF-67F9-6A1D-A0FF8E810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A0BD96-D8BB-7811-9C1B-9948A5439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CB0FC9-12E7-58DB-DAB4-521B96C53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23232C3-B6FD-C903-E167-AD9640419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044EE5-7A4F-9217-FC7E-8F0E76BB1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B3EE767-1DE0-FD11-D8C0-C2584FCF7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6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4B69F3-A019-974C-56F0-5706BC8C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CBAE29-8DD1-CF1B-B675-2E49DA178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82EDC8F-DE49-B7BF-C80C-17B0EA56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026C4E-C2E4-F007-5ADB-C37158A9B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03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4CEE65-85B9-299F-725E-C1753CFB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4AEB17-221A-20D6-D62E-8599B24E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E05C69-1526-BB2A-09C0-A37F2930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5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90AE8E-DADB-1D49-0402-45812483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2302E5-384E-4E17-10DE-762CB9070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2A79A27-1716-4BF6-7465-43D07FE8A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88630D-6DE0-5ED7-24CD-29A4728F2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3DD890-E49E-B5BA-402D-68F3A6472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76EF3C-B0EE-08CC-BEB3-BCCC7CA23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11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0BC142-61EC-03F3-B577-1C7EE162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37C8C29-9263-AEAC-DF48-2607874FB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5B65E1-0AB6-434E-B203-8051478B4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64FB52-3793-61FF-9E2B-3919B26CB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4B66C1-D55D-C2B9-4A5E-08FF65BFD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B75097-A305-43B1-31ED-90F18F25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61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B1E1EEE-7920-CDC5-59E3-A4696F820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EB5042-69B6-51B1-8F63-A7AD7E3F8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D12E2D-04F8-0904-B3C4-5F3619E0B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00FEE-E7B0-4A07-8780-5726E0707762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32BA24-FC0A-48C1-2D3A-2964F9867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23FA17-2739-0D48-C8A8-3FE4212EA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BE02F-34AE-4741-8CDB-2350CB61A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77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EC1B21-B7AF-897C-A7A6-CBF478B78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8932" y="597707"/>
            <a:ext cx="9144000" cy="2387600"/>
          </a:xfrm>
        </p:spPr>
        <p:txBody>
          <a:bodyPr/>
          <a:lstStyle/>
          <a:p>
            <a:r>
              <a:rPr kumimoji="1" lang="ja-JP" altLang="en-US" dirty="0"/>
              <a:t>○○○の実態調査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1BCBE3-37FD-E476-C0D3-5578F0F9E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7987" y="4246615"/>
            <a:ext cx="8204616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ja-JP" altLang="en-US" sz="3600" dirty="0"/>
              <a:t>新潟県看護協会病院</a:t>
            </a:r>
            <a:endParaRPr lang="en-US" altLang="ja-JP" sz="3600" dirty="0"/>
          </a:p>
          <a:p>
            <a:pPr algn="l"/>
            <a:endParaRPr lang="en-US" altLang="ja-JP" sz="3600" dirty="0"/>
          </a:p>
          <a:p>
            <a:r>
              <a:rPr kumimoji="1" lang="ja-JP" altLang="en-US" sz="3600" dirty="0"/>
              <a:t>〇新潟花子</a:t>
            </a:r>
            <a:r>
              <a:rPr lang="ja-JP" altLang="en-US" sz="3600" dirty="0"/>
              <a:t>　越後太郎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636581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0F8E16-B549-C3B9-E454-19193A7EE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910"/>
            <a:ext cx="10515600" cy="2266690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sz="3600" dirty="0"/>
              <a:t>新潟県看護協会看護学会</a:t>
            </a:r>
            <a:endParaRPr kumimoji="1" lang="en-US" altLang="ja-JP" sz="3600" dirty="0"/>
          </a:p>
          <a:p>
            <a:pPr marL="0" indent="0" algn="ctr">
              <a:buNone/>
            </a:pPr>
            <a:r>
              <a:rPr lang="ja-JP" altLang="en-US" sz="3600" dirty="0"/>
              <a:t>利益相反（</a:t>
            </a:r>
            <a:r>
              <a:rPr lang="en-US" altLang="ja-JP" sz="3600" dirty="0"/>
              <a:t>COI</a:t>
            </a:r>
            <a:r>
              <a:rPr lang="ja-JP" altLang="en-US" sz="3600" dirty="0"/>
              <a:t>）開示</a:t>
            </a:r>
            <a:endParaRPr lang="en-US" altLang="ja-JP" sz="3600" dirty="0"/>
          </a:p>
          <a:p>
            <a:pPr marL="0" indent="0" algn="ctr">
              <a:buNone/>
            </a:pPr>
            <a:r>
              <a:rPr kumimoji="1" lang="ja-JP" altLang="en-US" sz="3600" dirty="0"/>
              <a:t>発表者：〇新潟花子、越後太郎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3EBDB2-018D-2446-B16C-8B5A5C5E8685}"/>
              </a:ext>
            </a:extLst>
          </p:cNvPr>
          <p:cNvSpPr txBox="1"/>
          <p:nvPr/>
        </p:nvSpPr>
        <p:spPr>
          <a:xfrm>
            <a:off x="944380" y="4227252"/>
            <a:ext cx="1040942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dirty="0"/>
              <a:t>本演題の発表に関連し、申請すべき</a:t>
            </a:r>
            <a:r>
              <a:rPr kumimoji="1" lang="en-US" altLang="ja-JP" sz="3200" dirty="0"/>
              <a:t>COI</a:t>
            </a:r>
            <a:r>
              <a:rPr kumimoji="1" lang="ja-JP" altLang="en-US" sz="32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7809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601B04-DDFB-836B-A049-ADDFA8830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Ⅰ</a:t>
            </a:r>
            <a:r>
              <a:rPr lang="ja-JP" altLang="en-US" dirty="0"/>
              <a:t>　はじめに（背景）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0B8D90-CC9C-F0D9-4AEB-647E24DC2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275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753F0B-A250-7443-AA63-4DB912FC1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Ⅱ</a:t>
            </a:r>
            <a:r>
              <a:rPr kumimoji="1" lang="ja-JP" altLang="en-US" dirty="0"/>
              <a:t>　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57FB60-8ED8-DFEA-D4A5-D49ED4AC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36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0626D-74FE-6765-BCEF-23FF19F86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Ⅲ</a:t>
            </a:r>
            <a:r>
              <a:rPr lang="ja-JP" altLang="en-US" dirty="0"/>
              <a:t>　方法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2688FE-99B8-211C-18DC-6642CAE80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39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3AF08-B04B-1D0E-D6BD-1963D8CB7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Ⅳ</a:t>
            </a:r>
            <a:r>
              <a:rPr lang="ja-JP" altLang="en-US" dirty="0"/>
              <a:t>　結果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C6AD83-BE2A-1F56-4B7E-30A6091BB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08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FE78A8-DABC-9761-09A0-4FB23A1A2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Ⅴ</a:t>
            </a:r>
            <a:r>
              <a:rPr kumimoji="1" lang="ja-JP" altLang="en-US" dirty="0"/>
              <a:t>　考察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1FD28F-E3D0-9E0E-DDE6-30184B14F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27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19B59-1D35-668A-EF22-52858FB34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Ⅵ</a:t>
            </a:r>
            <a:r>
              <a:rPr kumimoji="1" lang="ja-JP" altLang="en-US" dirty="0"/>
              <a:t>　結論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D25AAA-1DC3-8DAC-8BDE-891B90F4C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962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67</Words>
  <Application>Microsoft Office PowerPoint</Application>
  <PresentationFormat>ワイド画面</PresentationFormat>
  <Paragraphs>14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○○○の実態調査</vt:lpstr>
      <vt:lpstr>PowerPoint プレゼンテーション</vt:lpstr>
      <vt:lpstr>Ⅰ　はじめに（背景）</vt:lpstr>
      <vt:lpstr>Ⅱ　目的</vt:lpstr>
      <vt:lpstr>Ⅲ　方法　</vt:lpstr>
      <vt:lpstr>Ⅳ　結果</vt:lpstr>
      <vt:lpstr>Ⅴ　考察</vt:lpstr>
      <vt:lpstr>Ⅵ　結論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nki02</dc:creator>
  <cp:lastModifiedBy>渡辺 裕美子</cp:lastModifiedBy>
  <cp:revision>3</cp:revision>
  <dcterms:created xsi:type="dcterms:W3CDTF">2024-12-04T03:08:38Z</dcterms:created>
  <dcterms:modified xsi:type="dcterms:W3CDTF">2025-02-26T00:43:49Z</dcterms:modified>
</cp:coreProperties>
</file>